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8FCA-8BAE-4AE9-A3BE-C1ACE6EFD2CB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2725-E7DD-4AC7-833B-38CCA0D4C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8FCA-8BAE-4AE9-A3BE-C1ACE6EFD2CB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2725-E7DD-4AC7-833B-38CCA0D4C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8FCA-8BAE-4AE9-A3BE-C1ACE6EFD2CB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2725-E7DD-4AC7-833B-38CCA0D4C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8FCA-8BAE-4AE9-A3BE-C1ACE6EFD2CB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2725-E7DD-4AC7-833B-38CCA0D4C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8FCA-8BAE-4AE9-A3BE-C1ACE6EFD2CB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2725-E7DD-4AC7-833B-38CCA0D4C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8FCA-8BAE-4AE9-A3BE-C1ACE6EFD2CB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2725-E7DD-4AC7-833B-38CCA0D4C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8FCA-8BAE-4AE9-A3BE-C1ACE6EFD2CB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2725-E7DD-4AC7-833B-38CCA0D4C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8FCA-8BAE-4AE9-A3BE-C1ACE6EFD2CB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2725-E7DD-4AC7-833B-38CCA0D4C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8FCA-8BAE-4AE9-A3BE-C1ACE6EFD2CB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2725-E7DD-4AC7-833B-38CCA0D4C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8FCA-8BAE-4AE9-A3BE-C1ACE6EFD2CB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2725-E7DD-4AC7-833B-38CCA0D4C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98FCA-8BAE-4AE9-A3BE-C1ACE6EFD2CB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2725-E7DD-4AC7-833B-38CCA0D4C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98FCA-8BAE-4AE9-A3BE-C1ACE6EFD2CB}" type="datetimeFigureOut">
              <a:rPr lang="en-US" smtClean="0"/>
              <a:pPr/>
              <a:t>3/8/2010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92725-E7DD-4AC7-833B-38CCA0D4C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Functions and Their Graphs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Solution Point – satisfies an </a:t>
            </a:r>
            <a:r>
              <a:rPr lang="en-US" sz="2000" dirty="0" smtClean="0"/>
              <a:t>equation.</a:t>
            </a:r>
          </a:p>
          <a:p>
            <a:r>
              <a:rPr lang="en-US" sz="2000" dirty="0" smtClean="0"/>
              <a:t>What does satisfy an equation mean?</a:t>
            </a:r>
            <a:endParaRPr lang="en-US" sz="2000" dirty="0" smtClean="0"/>
          </a:p>
          <a:p>
            <a:r>
              <a:rPr lang="en-US" sz="2000" dirty="0" smtClean="0"/>
              <a:t>Ex. – Determine if the following points are solutions to the equation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2x – y – 3 = 0 		a) (1, 2)		b) (1, -1)</a:t>
            </a:r>
            <a:endParaRPr lang="en-US" sz="2000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a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</a:t>
            </a:r>
            <a:r>
              <a:rPr lang="en-US" smtClean="0"/>
              <a:t>Equation</a:t>
            </a:r>
            <a:r>
              <a:rPr lang="en-US" smtClean="0"/>
              <a:t>:</a:t>
            </a:r>
            <a:endParaRPr lang="en-US" dirty="0" smtClean="0"/>
          </a:p>
          <a:p>
            <a:r>
              <a:rPr lang="en-US" dirty="0" smtClean="0"/>
              <a:t>Graphing a circle: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962400" y="1523999"/>
          <a:ext cx="3657600" cy="598515"/>
        </p:xfrm>
        <a:graphic>
          <a:graphicData uri="http://schemas.openxmlformats.org/presentationml/2006/ole">
            <p:oleObj spid="_x0000_s1026" name="Equation" r:id="rId3" imgW="13968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41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Microsoft Equation 3.0</vt:lpstr>
      <vt:lpstr>Functions and Their Graphs</vt:lpstr>
      <vt:lpstr>Graphing a circle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and Their Graphs</dc:title>
  <dc:creator>Owner</dc:creator>
  <cp:lastModifiedBy>Owner</cp:lastModifiedBy>
  <cp:revision>3</cp:revision>
  <dcterms:created xsi:type="dcterms:W3CDTF">2009-11-30T05:52:06Z</dcterms:created>
  <dcterms:modified xsi:type="dcterms:W3CDTF">2010-03-09T06:14:43Z</dcterms:modified>
</cp:coreProperties>
</file>