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7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3A15-0237-4BF3-BA40-26355D68368F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0BEF-D088-47E3-9C70-A3272CCA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3A15-0237-4BF3-BA40-26355D68368F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0BEF-D088-47E3-9C70-A3272CCA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3A15-0237-4BF3-BA40-26355D68368F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0BEF-D088-47E3-9C70-A3272CCA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3A15-0237-4BF3-BA40-26355D68368F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0BEF-D088-47E3-9C70-A3272CCA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3A15-0237-4BF3-BA40-26355D68368F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0BEF-D088-47E3-9C70-A3272CCA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3A15-0237-4BF3-BA40-26355D68368F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0BEF-D088-47E3-9C70-A3272CCA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3A15-0237-4BF3-BA40-26355D68368F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0BEF-D088-47E3-9C70-A3272CCA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3A15-0237-4BF3-BA40-26355D68368F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0BEF-D088-47E3-9C70-A3272CCA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3A15-0237-4BF3-BA40-26355D68368F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0BEF-D088-47E3-9C70-A3272CCA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3A15-0237-4BF3-BA40-26355D68368F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0BEF-D088-47E3-9C70-A3272CCA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3A15-0237-4BF3-BA40-26355D68368F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0BEF-D088-47E3-9C70-A3272CCA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D3A15-0237-4BF3-BA40-26355D68368F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20BEF-D088-47E3-9C70-A3272CCAFF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3-5 Rational Functions and Asymptotes</a:t>
            </a:r>
            <a:br>
              <a:rPr lang="en-US" sz="3600" dirty="0" smtClean="0"/>
            </a:br>
            <a:r>
              <a:rPr lang="en-US" sz="3600" dirty="0" smtClean="0"/>
              <a:t>3-6 Graphs of Rational Functions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7620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Domain – x values of a function being used</a:t>
            </a:r>
          </a:p>
          <a:p>
            <a:endParaRPr lang="en-US" sz="3200" dirty="0" smtClean="0"/>
          </a:p>
          <a:p>
            <a:r>
              <a:rPr lang="en-US" sz="3200" dirty="0" smtClean="0"/>
              <a:t>Holes – a number in which the graph does not exist</a:t>
            </a:r>
          </a:p>
          <a:p>
            <a:endParaRPr lang="en-US" sz="3200" dirty="0"/>
          </a:p>
          <a:p>
            <a:r>
              <a:rPr lang="en-US" sz="3200" dirty="0" smtClean="0"/>
              <a:t>Asymptotes – a number that a function approaches but never crosses (for horizontal or vertical) or an equation of a line the graph approaches but never crosses (for slant asymptotes).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Box 3"/>
          <p:cNvSpPr txBox="1">
            <a:spLocks noChangeArrowheads="1"/>
          </p:cNvSpPr>
          <p:nvPr/>
        </p:nvSpPr>
        <p:spPr bwMode="auto">
          <a:xfrm>
            <a:off x="304800" y="381000"/>
            <a:ext cx="8534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How </a:t>
            </a:r>
            <a:r>
              <a:rPr lang="en-US" sz="2800" dirty="0">
                <a:latin typeface="Calibri" pitchFamily="34" charset="0"/>
              </a:rPr>
              <a:t>do you find the domain of the rational function?</a:t>
            </a: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Find the Domain of the following functions.</a:t>
            </a: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Example1:				Example2: 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33600" y="2743200"/>
          <a:ext cx="1676400" cy="811213"/>
        </p:xfrm>
        <a:graphic>
          <a:graphicData uri="http://schemas.openxmlformats.org/presentationml/2006/ole">
            <p:oleObj spid="_x0000_s1026" name="Equation" r:id="rId3" imgW="81252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629400" y="2743200"/>
          <a:ext cx="2252663" cy="863600"/>
        </p:xfrm>
        <a:graphic>
          <a:graphicData uri="http://schemas.openxmlformats.org/presentationml/2006/ole">
            <p:oleObj spid="_x0000_s1027" name="Equation" r:id="rId4" imgW="10918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04800" y="381000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How </a:t>
            </a:r>
            <a:r>
              <a:rPr lang="en-US" sz="2800" dirty="0">
                <a:latin typeface="Calibri" pitchFamily="34" charset="0"/>
              </a:rPr>
              <a:t>do you find a Hole in a Rational Function?</a:t>
            </a:r>
          </a:p>
          <a:p>
            <a:endParaRPr lang="en-US" sz="2800" dirty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Find </a:t>
            </a:r>
            <a:r>
              <a:rPr lang="en-US" sz="2800" dirty="0">
                <a:latin typeface="Calibri" pitchFamily="34" charset="0"/>
              </a:rPr>
              <a:t>the hole(s) of the rational functions.</a:t>
            </a: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Example1:				Example2:</a:t>
            </a:r>
          </a:p>
          <a:p>
            <a:endParaRPr 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 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33600" y="2819400"/>
          <a:ext cx="1676400" cy="811213"/>
        </p:xfrm>
        <a:graphic>
          <a:graphicData uri="http://schemas.openxmlformats.org/presentationml/2006/ole">
            <p:oleObj spid="_x0000_s2050" name="Equation" r:id="rId3" imgW="81252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553200" y="2743200"/>
          <a:ext cx="2252663" cy="863600"/>
        </p:xfrm>
        <a:graphic>
          <a:graphicData uri="http://schemas.openxmlformats.org/presentationml/2006/ole">
            <p:oleObj spid="_x0000_s2051" name="Equation" r:id="rId4" imgW="10918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04800" y="381000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How </a:t>
            </a:r>
            <a:r>
              <a:rPr lang="en-US" sz="2800" dirty="0">
                <a:latin typeface="Calibri" pitchFamily="34" charset="0"/>
              </a:rPr>
              <a:t>do you find the Vertical Asymptote of a Rational Function?</a:t>
            </a:r>
          </a:p>
          <a:p>
            <a:endParaRPr lang="en-US" sz="2800" dirty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Find </a:t>
            </a:r>
            <a:r>
              <a:rPr lang="en-US" sz="2800" dirty="0">
                <a:latin typeface="Calibri" pitchFamily="34" charset="0"/>
              </a:rPr>
              <a:t>the vertical asymptote of the following Functions.</a:t>
            </a: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Example1:				Example2:</a:t>
            </a:r>
          </a:p>
          <a:p>
            <a:endParaRPr 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  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057400" y="2743200"/>
          <a:ext cx="2252663" cy="863600"/>
        </p:xfrm>
        <a:graphic>
          <a:graphicData uri="http://schemas.openxmlformats.org/presentationml/2006/ole">
            <p:oleObj spid="_x0000_s3074" name="Equation" r:id="rId3" imgW="1091880" imgH="419040" progId="Equation.3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6553200" y="2743200"/>
          <a:ext cx="2384425" cy="863600"/>
        </p:xfrm>
        <a:graphic>
          <a:graphicData uri="http://schemas.openxmlformats.org/presentationml/2006/ole">
            <p:oleObj spid="_x0000_s3075" name="Equation" r:id="rId4" imgW="11556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304800" y="381000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How </a:t>
            </a:r>
            <a:r>
              <a:rPr lang="en-US" sz="2800" dirty="0">
                <a:latin typeface="Calibri" pitchFamily="34" charset="0"/>
              </a:rPr>
              <a:t>do you find the Horizontal </a:t>
            </a:r>
            <a:r>
              <a:rPr lang="en-US" sz="2800" dirty="0" smtClean="0">
                <a:latin typeface="Calibri" pitchFamily="34" charset="0"/>
              </a:rPr>
              <a:t>Asymptote </a:t>
            </a:r>
            <a:r>
              <a:rPr lang="en-US" sz="2800" dirty="0">
                <a:latin typeface="Calibri" pitchFamily="34" charset="0"/>
              </a:rPr>
              <a:t>of a Rational Function?</a:t>
            </a: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u="sng" dirty="0">
                <a:latin typeface="Calibri" pitchFamily="34" charset="0"/>
              </a:rPr>
              <a:t>Three Categories</a:t>
            </a:r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	1)</a:t>
            </a:r>
          </a:p>
          <a:p>
            <a:endParaRPr 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	2)</a:t>
            </a:r>
          </a:p>
          <a:p>
            <a:endParaRPr 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	3)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304800" y="381000"/>
            <a:ext cx="85344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Find the Horizontal Asymptote of the following functions.</a:t>
            </a: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Example1: </a:t>
            </a:r>
          </a:p>
          <a:p>
            <a:endParaRPr 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Example2: </a:t>
            </a:r>
          </a:p>
          <a:p>
            <a:endParaRPr 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Example3: </a:t>
            </a:r>
          </a:p>
          <a:p>
            <a:endParaRPr lang="en-US" sz="2800" dirty="0">
              <a:latin typeface="Calibri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81200" y="4572000"/>
          <a:ext cx="1433513" cy="685800"/>
        </p:xfrm>
        <a:graphic>
          <a:graphicData uri="http://schemas.openxmlformats.org/presentationml/2006/ole">
            <p:oleObj spid="_x0000_s4098" name="Equation" r:id="rId3" imgW="876240" imgH="419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981200" y="2916238"/>
          <a:ext cx="1433513" cy="644525"/>
        </p:xfrm>
        <a:graphic>
          <a:graphicData uri="http://schemas.openxmlformats.org/presentationml/2006/ole">
            <p:oleObj spid="_x0000_s4099" name="Equation" r:id="rId4" imgW="876240" imgH="393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981200" y="1143000"/>
          <a:ext cx="1412875" cy="644525"/>
        </p:xfrm>
        <a:graphic>
          <a:graphicData uri="http://schemas.openxmlformats.org/presentationml/2006/ole">
            <p:oleObj spid="_x0000_s4100" name="Equation" r:id="rId5" imgW="8632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304800" y="381000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How </a:t>
            </a:r>
            <a:r>
              <a:rPr lang="en-US" sz="2800" dirty="0">
                <a:latin typeface="Calibri" pitchFamily="34" charset="0"/>
              </a:rPr>
              <a:t>do you find the </a:t>
            </a:r>
            <a:r>
              <a:rPr lang="en-US" sz="2800" dirty="0" smtClean="0">
                <a:latin typeface="Calibri" pitchFamily="34" charset="0"/>
              </a:rPr>
              <a:t>slant Asymptote </a:t>
            </a:r>
            <a:r>
              <a:rPr lang="en-US" sz="2800" dirty="0">
                <a:latin typeface="Calibri" pitchFamily="34" charset="0"/>
              </a:rPr>
              <a:t>of a Rational Function?</a:t>
            </a: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ex1.				ex2.  </a:t>
            </a:r>
            <a:endParaRPr lang="en-US" sz="2800" dirty="0">
              <a:latin typeface="Calibri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219200" y="1981200"/>
          <a:ext cx="1433513" cy="685800"/>
        </p:xfrm>
        <a:graphic>
          <a:graphicData uri="http://schemas.openxmlformats.org/presentationml/2006/ole">
            <p:oleObj spid="_x0000_s6146" name="Equation" r:id="rId3" imgW="876240" imgH="419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00599" y="1981200"/>
          <a:ext cx="2015837" cy="685800"/>
        </p:xfrm>
        <a:graphic>
          <a:graphicData uri="http://schemas.openxmlformats.org/presentationml/2006/ole">
            <p:oleObj spid="_x0000_s6147" name="Equation" r:id="rId4" imgW="12315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04800" y="381000"/>
            <a:ext cx="85344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Find the Domain, Holes, Vertical asymptote and Horizontal Asymptote of the following functions.  Then graph the functions.</a:t>
            </a:r>
          </a:p>
          <a:p>
            <a:endParaRPr lang="en-US" sz="2800"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Example1: 				Example2: </a:t>
            </a:r>
          </a:p>
          <a:p>
            <a:endParaRPr lang="en-US" sz="2800">
              <a:latin typeface="Calibri" pitchFamily="34" charset="0"/>
            </a:endParaRPr>
          </a:p>
          <a:p>
            <a:endParaRPr lang="en-US" sz="2800">
              <a:latin typeface="Calibri" pitchFamily="34" charset="0"/>
            </a:endParaRPr>
          </a:p>
          <a:p>
            <a:endParaRPr lang="en-US" sz="2800">
              <a:latin typeface="Calibri" pitchFamily="34" charset="0"/>
            </a:endParaRPr>
          </a:p>
          <a:p>
            <a:endParaRPr lang="en-US" sz="2800">
              <a:latin typeface="Calibri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981200" y="1981200"/>
          <a:ext cx="1890713" cy="644525"/>
        </p:xfrm>
        <a:graphic>
          <a:graphicData uri="http://schemas.openxmlformats.org/presentationml/2006/ole">
            <p:oleObj spid="_x0000_s5122" name="Equation" r:id="rId3" imgW="1155600" imgH="393480" progId="Equation.3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6553200" y="1981200"/>
          <a:ext cx="1890713" cy="685800"/>
        </p:xfrm>
        <a:graphic>
          <a:graphicData uri="http://schemas.openxmlformats.org/presentationml/2006/ole">
            <p:oleObj spid="_x0000_s5123" name="Equation" r:id="rId4" imgW="11556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191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 3.0</vt:lpstr>
      <vt:lpstr>3-5 Rational Functions and Asymptotes 3-6 Graphs of Rational Functions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Box Elder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3-5 Rational Functions and Asymptotes</dc:title>
  <dc:creator>Box Elder School District</dc:creator>
  <cp:lastModifiedBy>Box Elder School District</cp:lastModifiedBy>
  <cp:revision>7</cp:revision>
  <dcterms:created xsi:type="dcterms:W3CDTF">2010-01-25T14:50:23Z</dcterms:created>
  <dcterms:modified xsi:type="dcterms:W3CDTF">2010-01-25T15:54:15Z</dcterms:modified>
</cp:coreProperties>
</file>